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6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0491EFA-AC08-40E3-9CD3-CC720CA363F7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7A5FF0D-DB56-4A3E-ABE6-B46766C8DE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8612" y="581561"/>
            <a:ext cx="2486771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WELCOME 	</a:t>
            </a:r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TO </a:t>
            </a:r>
            <a:endParaRPr lang="en-US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2876" y="1948408"/>
            <a:ext cx="454174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Computer Solutions</a:t>
            </a:r>
            <a:endParaRPr lang="en-US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8612" y="3276600"/>
            <a:ext cx="250183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Developed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48804" y="3406914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by</a:t>
            </a:r>
            <a:endParaRPr lang="en-US" sz="4000" b="1" dirty="0" smtClean="0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6932" y="4704522"/>
            <a:ext cx="5110130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4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MD. EMRAN HOSSAIN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7222" y="5559287"/>
            <a:ext cx="2953053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ID: 120 49 </a:t>
            </a:r>
            <a:r>
              <a:rPr lang="en-US" sz="4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55</a:t>
            </a:r>
            <a:endParaRPr lang="en-US" sz="4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0557" y="2644914"/>
            <a:ext cx="207794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000" b="1" dirty="0" smtClean="0">
                <a:ln/>
                <a:solidFill>
                  <a:schemeClr val="accent3"/>
                </a:solidFill>
              </a:rPr>
              <a:t>On Web</a:t>
            </a:r>
            <a:endParaRPr lang="en-US" sz="40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902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4" presetClass="entr" presetSubtype="1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4301 L -0.58073 0.07632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33" y="16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3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7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14600" y="3200400"/>
            <a:ext cx="990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523723" y="3810000"/>
            <a:ext cx="990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>
            <a:off x="4076700" y="4897996"/>
            <a:ext cx="990600" cy="567207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325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104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99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7401"/>
            <a:ext cx="9144000" cy="990600"/>
          </a:xfrm>
          <a:prstGeom prst="rect">
            <a:avLst/>
          </a:prstGeom>
        </p:spPr>
      </p:pic>
      <p:sp>
        <p:nvSpPr>
          <p:cNvPr id="10" name="Smiley Face 9"/>
          <p:cNvSpPr/>
          <p:nvPr/>
        </p:nvSpPr>
        <p:spPr>
          <a:xfrm>
            <a:off x="-228600" y="1485900"/>
            <a:ext cx="228600" cy="228600"/>
          </a:xfrm>
          <a:prstGeom prst="smileyFace">
            <a:avLst/>
          </a:prstGeom>
          <a:solidFill>
            <a:srgbClr val="00B050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16200000">
            <a:off x="2414806" y="2429868"/>
            <a:ext cx="682557" cy="457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362163" y="3541690"/>
            <a:ext cx="2614412" cy="2588654"/>
          </a:xfrm>
          <a:custGeom>
            <a:avLst/>
            <a:gdLst>
              <a:gd name="connsiteX0" fmla="*/ 1957589 w 2614412"/>
              <a:gd name="connsiteY0" fmla="*/ 115910 h 2588654"/>
              <a:gd name="connsiteX1" fmla="*/ 1532586 w 2614412"/>
              <a:gd name="connsiteY1" fmla="*/ 25758 h 2588654"/>
              <a:gd name="connsiteX2" fmla="*/ 1429555 w 2614412"/>
              <a:gd name="connsiteY2" fmla="*/ 0 h 2588654"/>
              <a:gd name="connsiteX3" fmla="*/ 708338 w 2614412"/>
              <a:gd name="connsiteY3" fmla="*/ 12879 h 2588654"/>
              <a:gd name="connsiteX4" fmla="*/ 643944 w 2614412"/>
              <a:gd name="connsiteY4" fmla="*/ 25758 h 2588654"/>
              <a:gd name="connsiteX5" fmla="*/ 566671 w 2614412"/>
              <a:gd name="connsiteY5" fmla="*/ 38637 h 2588654"/>
              <a:gd name="connsiteX6" fmla="*/ 528034 w 2614412"/>
              <a:gd name="connsiteY6" fmla="*/ 51516 h 2588654"/>
              <a:gd name="connsiteX7" fmla="*/ 450761 w 2614412"/>
              <a:gd name="connsiteY7" fmla="*/ 64395 h 2588654"/>
              <a:gd name="connsiteX8" fmla="*/ 334851 w 2614412"/>
              <a:gd name="connsiteY8" fmla="*/ 103031 h 2588654"/>
              <a:gd name="connsiteX9" fmla="*/ 296214 w 2614412"/>
              <a:gd name="connsiteY9" fmla="*/ 115910 h 2588654"/>
              <a:gd name="connsiteX10" fmla="*/ 257578 w 2614412"/>
              <a:gd name="connsiteY10" fmla="*/ 141668 h 2588654"/>
              <a:gd name="connsiteX11" fmla="*/ 206062 w 2614412"/>
              <a:gd name="connsiteY11" fmla="*/ 167425 h 2588654"/>
              <a:gd name="connsiteX12" fmla="*/ 154547 w 2614412"/>
              <a:gd name="connsiteY12" fmla="*/ 244699 h 2588654"/>
              <a:gd name="connsiteX13" fmla="*/ 115910 w 2614412"/>
              <a:gd name="connsiteY13" fmla="*/ 283335 h 2588654"/>
              <a:gd name="connsiteX14" fmla="*/ 90152 w 2614412"/>
              <a:gd name="connsiteY14" fmla="*/ 334851 h 2588654"/>
              <a:gd name="connsiteX15" fmla="*/ 64395 w 2614412"/>
              <a:gd name="connsiteY15" fmla="*/ 425003 h 2588654"/>
              <a:gd name="connsiteX16" fmla="*/ 38637 w 2614412"/>
              <a:gd name="connsiteY16" fmla="*/ 502276 h 2588654"/>
              <a:gd name="connsiteX17" fmla="*/ 0 w 2614412"/>
              <a:gd name="connsiteY17" fmla="*/ 695459 h 2588654"/>
              <a:gd name="connsiteX18" fmla="*/ 12879 w 2614412"/>
              <a:gd name="connsiteY18" fmla="*/ 1107583 h 2588654"/>
              <a:gd name="connsiteX19" fmla="*/ 38637 w 2614412"/>
              <a:gd name="connsiteY19" fmla="*/ 1390918 h 2588654"/>
              <a:gd name="connsiteX20" fmla="*/ 51516 w 2614412"/>
              <a:gd name="connsiteY20" fmla="*/ 1519707 h 2588654"/>
              <a:gd name="connsiteX21" fmla="*/ 77274 w 2614412"/>
              <a:gd name="connsiteY21" fmla="*/ 1596980 h 2588654"/>
              <a:gd name="connsiteX22" fmla="*/ 90152 w 2614412"/>
              <a:gd name="connsiteY22" fmla="*/ 1687133 h 2588654"/>
              <a:gd name="connsiteX23" fmla="*/ 103031 w 2614412"/>
              <a:gd name="connsiteY23" fmla="*/ 1725769 h 2588654"/>
              <a:gd name="connsiteX24" fmla="*/ 115910 w 2614412"/>
              <a:gd name="connsiteY24" fmla="*/ 1828800 h 2588654"/>
              <a:gd name="connsiteX25" fmla="*/ 141668 w 2614412"/>
              <a:gd name="connsiteY25" fmla="*/ 1906073 h 2588654"/>
              <a:gd name="connsiteX26" fmla="*/ 167426 w 2614412"/>
              <a:gd name="connsiteY26" fmla="*/ 1996225 h 2588654"/>
              <a:gd name="connsiteX27" fmla="*/ 180305 w 2614412"/>
              <a:gd name="connsiteY27" fmla="*/ 2060620 h 2588654"/>
              <a:gd name="connsiteX28" fmla="*/ 193183 w 2614412"/>
              <a:gd name="connsiteY28" fmla="*/ 2099256 h 2588654"/>
              <a:gd name="connsiteX29" fmla="*/ 206062 w 2614412"/>
              <a:gd name="connsiteY29" fmla="*/ 2150772 h 2588654"/>
              <a:gd name="connsiteX30" fmla="*/ 231820 w 2614412"/>
              <a:gd name="connsiteY30" fmla="*/ 2228045 h 2588654"/>
              <a:gd name="connsiteX31" fmla="*/ 257578 w 2614412"/>
              <a:gd name="connsiteY31" fmla="*/ 2266682 h 2588654"/>
              <a:gd name="connsiteX32" fmla="*/ 334851 w 2614412"/>
              <a:gd name="connsiteY32" fmla="*/ 2395471 h 2588654"/>
              <a:gd name="connsiteX33" fmla="*/ 425003 w 2614412"/>
              <a:gd name="connsiteY33" fmla="*/ 2446986 h 2588654"/>
              <a:gd name="connsiteX34" fmla="*/ 463640 w 2614412"/>
              <a:gd name="connsiteY34" fmla="*/ 2472744 h 2588654"/>
              <a:gd name="connsiteX35" fmla="*/ 631065 w 2614412"/>
              <a:gd name="connsiteY35" fmla="*/ 2511380 h 2588654"/>
              <a:gd name="connsiteX36" fmla="*/ 682581 w 2614412"/>
              <a:gd name="connsiteY36" fmla="*/ 2524259 h 2588654"/>
              <a:gd name="connsiteX37" fmla="*/ 759854 w 2614412"/>
              <a:gd name="connsiteY37" fmla="*/ 2537138 h 2588654"/>
              <a:gd name="connsiteX38" fmla="*/ 798491 w 2614412"/>
              <a:gd name="connsiteY38" fmla="*/ 2550017 h 2588654"/>
              <a:gd name="connsiteX39" fmla="*/ 875764 w 2614412"/>
              <a:gd name="connsiteY39" fmla="*/ 2562896 h 2588654"/>
              <a:gd name="connsiteX40" fmla="*/ 1043189 w 2614412"/>
              <a:gd name="connsiteY40" fmla="*/ 2588654 h 2588654"/>
              <a:gd name="connsiteX41" fmla="*/ 1918952 w 2614412"/>
              <a:gd name="connsiteY41" fmla="*/ 2575775 h 2588654"/>
              <a:gd name="connsiteX42" fmla="*/ 1957589 w 2614412"/>
              <a:gd name="connsiteY42" fmla="*/ 2562896 h 2588654"/>
              <a:gd name="connsiteX43" fmla="*/ 2034862 w 2614412"/>
              <a:gd name="connsiteY43" fmla="*/ 2550017 h 2588654"/>
              <a:gd name="connsiteX44" fmla="*/ 2073499 w 2614412"/>
              <a:gd name="connsiteY44" fmla="*/ 2537138 h 2588654"/>
              <a:gd name="connsiteX45" fmla="*/ 2150772 w 2614412"/>
              <a:gd name="connsiteY45" fmla="*/ 2524259 h 2588654"/>
              <a:gd name="connsiteX46" fmla="*/ 2305319 w 2614412"/>
              <a:gd name="connsiteY46" fmla="*/ 2485623 h 2588654"/>
              <a:gd name="connsiteX47" fmla="*/ 2382592 w 2614412"/>
              <a:gd name="connsiteY47" fmla="*/ 2459865 h 2588654"/>
              <a:gd name="connsiteX48" fmla="*/ 2459865 w 2614412"/>
              <a:gd name="connsiteY48" fmla="*/ 2408349 h 2588654"/>
              <a:gd name="connsiteX49" fmla="*/ 2485623 w 2614412"/>
              <a:gd name="connsiteY49" fmla="*/ 2369713 h 2588654"/>
              <a:gd name="connsiteX50" fmla="*/ 2524260 w 2614412"/>
              <a:gd name="connsiteY50" fmla="*/ 2331076 h 2588654"/>
              <a:gd name="connsiteX51" fmla="*/ 2537138 w 2614412"/>
              <a:gd name="connsiteY51" fmla="*/ 2279561 h 2588654"/>
              <a:gd name="connsiteX52" fmla="*/ 2550017 w 2614412"/>
              <a:gd name="connsiteY52" fmla="*/ 2125014 h 2588654"/>
              <a:gd name="connsiteX53" fmla="*/ 2562896 w 2614412"/>
              <a:gd name="connsiteY53" fmla="*/ 2086378 h 2588654"/>
              <a:gd name="connsiteX54" fmla="*/ 2575775 w 2614412"/>
              <a:gd name="connsiteY54" fmla="*/ 2021983 h 2588654"/>
              <a:gd name="connsiteX55" fmla="*/ 2588654 w 2614412"/>
              <a:gd name="connsiteY55" fmla="*/ 1970468 h 2588654"/>
              <a:gd name="connsiteX56" fmla="*/ 2601533 w 2614412"/>
              <a:gd name="connsiteY56" fmla="*/ 1815921 h 2588654"/>
              <a:gd name="connsiteX57" fmla="*/ 2614412 w 2614412"/>
              <a:gd name="connsiteY57" fmla="*/ 1725769 h 2588654"/>
              <a:gd name="connsiteX58" fmla="*/ 2601533 w 2614412"/>
              <a:gd name="connsiteY58" fmla="*/ 1275009 h 2588654"/>
              <a:gd name="connsiteX59" fmla="*/ 2575775 w 2614412"/>
              <a:gd name="connsiteY59" fmla="*/ 1159099 h 2588654"/>
              <a:gd name="connsiteX60" fmla="*/ 2550017 w 2614412"/>
              <a:gd name="connsiteY60" fmla="*/ 927279 h 2588654"/>
              <a:gd name="connsiteX61" fmla="*/ 2537138 w 2614412"/>
              <a:gd name="connsiteY61" fmla="*/ 888642 h 2588654"/>
              <a:gd name="connsiteX62" fmla="*/ 2511381 w 2614412"/>
              <a:gd name="connsiteY62" fmla="*/ 759854 h 2588654"/>
              <a:gd name="connsiteX63" fmla="*/ 2498502 w 2614412"/>
              <a:gd name="connsiteY63" fmla="*/ 721217 h 2588654"/>
              <a:gd name="connsiteX64" fmla="*/ 2472744 w 2614412"/>
              <a:gd name="connsiteY64" fmla="*/ 682580 h 2588654"/>
              <a:gd name="connsiteX65" fmla="*/ 2459865 w 2614412"/>
              <a:gd name="connsiteY65" fmla="*/ 631065 h 2588654"/>
              <a:gd name="connsiteX66" fmla="*/ 2434107 w 2614412"/>
              <a:gd name="connsiteY66" fmla="*/ 515155 h 2588654"/>
              <a:gd name="connsiteX67" fmla="*/ 2408350 w 2614412"/>
              <a:gd name="connsiteY67" fmla="*/ 476518 h 2588654"/>
              <a:gd name="connsiteX68" fmla="*/ 2395471 w 2614412"/>
              <a:gd name="connsiteY68" fmla="*/ 437882 h 2588654"/>
              <a:gd name="connsiteX69" fmla="*/ 2356834 w 2614412"/>
              <a:gd name="connsiteY69" fmla="*/ 412124 h 2588654"/>
              <a:gd name="connsiteX70" fmla="*/ 2305319 w 2614412"/>
              <a:gd name="connsiteY70" fmla="*/ 334851 h 2588654"/>
              <a:gd name="connsiteX71" fmla="*/ 2240924 w 2614412"/>
              <a:gd name="connsiteY71" fmla="*/ 257578 h 2588654"/>
              <a:gd name="connsiteX72" fmla="*/ 2202288 w 2614412"/>
              <a:gd name="connsiteY72" fmla="*/ 231820 h 2588654"/>
              <a:gd name="connsiteX73" fmla="*/ 2150772 w 2614412"/>
              <a:gd name="connsiteY73" fmla="*/ 218941 h 2588654"/>
              <a:gd name="connsiteX74" fmla="*/ 2112136 w 2614412"/>
              <a:gd name="connsiteY74" fmla="*/ 193183 h 2588654"/>
              <a:gd name="connsiteX75" fmla="*/ 2021983 w 2614412"/>
              <a:gd name="connsiteY75" fmla="*/ 167425 h 2588654"/>
              <a:gd name="connsiteX76" fmla="*/ 1983347 w 2614412"/>
              <a:gd name="connsiteY76" fmla="*/ 141668 h 2588654"/>
              <a:gd name="connsiteX77" fmla="*/ 1906074 w 2614412"/>
              <a:gd name="connsiteY77" fmla="*/ 115910 h 258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614412" h="2588654">
                <a:moveTo>
                  <a:pt x="1957589" y="115910"/>
                </a:moveTo>
                <a:lnTo>
                  <a:pt x="1532586" y="25758"/>
                </a:lnTo>
                <a:cubicBezTo>
                  <a:pt x="1498009" y="18168"/>
                  <a:pt x="1429555" y="0"/>
                  <a:pt x="1429555" y="0"/>
                </a:cubicBezTo>
                <a:lnTo>
                  <a:pt x="708338" y="12879"/>
                </a:lnTo>
                <a:cubicBezTo>
                  <a:pt x="686460" y="13596"/>
                  <a:pt x="665481" y="21842"/>
                  <a:pt x="643944" y="25758"/>
                </a:cubicBezTo>
                <a:cubicBezTo>
                  <a:pt x="618252" y="30429"/>
                  <a:pt x="592162" y="32972"/>
                  <a:pt x="566671" y="38637"/>
                </a:cubicBezTo>
                <a:cubicBezTo>
                  <a:pt x="553419" y="41582"/>
                  <a:pt x="541286" y="48571"/>
                  <a:pt x="528034" y="51516"/>
                </a:cubicBezTo>
                <a:cubicBezTo>
                  <a:pt x="502543" y="57181"/>
                  <a:pt x="476094" y="58062"/>
                  <a:pt x="450761" y="64395"/>
                </a:cubicBezTo>
                <a:cubicBezTo>
                  <a:pt x="450752" y="64397"/>
                  <a:pt x="354174" y="96590"/>
                  <a:pt x="334851" y="103031"/>
                </a:cubicBezTo>
                <a:lnTo>
                  <a:pt x="296214" y="115910"/>
                </a:lnTo>
                <a:cubicBezTo>
                  <a:pt x="283335" y="124496"/>
                  <a:pt x="271017" y="133989"/>
                  <a:pt x="257578" y="141668"/>
                </a:cubicBezTo>
                <a:cubicBezTo>
                  <a:pt x="240909" y="151193"/>
                  <a:pt x="219638" y="153849"/>
                  <a:pt x="206062" y="167425"/>
                </a:cubicBezTo>
                <a:cubicBezTo>
                  <a:pt x="184172" y="189315"/>
                  <a:pt x="176437" y="222809"/>
                  <a:pt x="154547" y="244699"/>
                </a:cubicBezTo>
                <a:lnTo>
                  <a:pt x="115910" y="283335"/>
                </a:lnTo>
                <a:cubicBezTo>
                  <a:pt x="107324" y="300507"/>
                  <a:pt x="97715" y="317204"/>
                  <a:pt x="90152" y="334851"/>
                </a:cubicBezTo>
                <a:cubicBezTo>
                  <a:pt x="75727" y="368509"/>
                  <a:pt x="75285" y="388703"/>
                  <a:pt x="64395" y="425003"/>
                </a:cubicBezTo>
                <a:cubicBezTo>
                  <a:pt x="56593" y="451009"/>
                  <a:pt x="38637" y="502276"/>
                  <a:pt x="38637" y="502276"/>
                </a:cubicBezTo>
                <a:cubicBezTo>
                  <a:pt x="10647" y="670214"/>
                  <a:pt x="29395" y="607277"/>
                  <a:pt x="0" y="695459"/>
                </a:cubicBezTo>
                <a:cubicBezTo>
                  <a:pt x="4293" y="832834"/>
                  <a:pt x="7274" y="970256"/>
                  <a:pt x="12879" y="1107583"/>
                </a:cubicBezTo>
                <a:cubicBezTo>
                  <a:pt x="21596" y="1321137"/>
                  <a:pt x="13052" y="1262993"/>
                  <a:pt x="38637" y="1390918"/>
                </a:cubicBezTo>
                <a:cubicBezTo>
                  <a:pt x="42930" y="1433848"/>
                  <a:pt x="43565" y="1477302"/>
                  <a:pt x="51516" y="1519707"/>
                </a:cubicBezTo>
                <a:cubicBezTo>
                  <a:pt x="56520" y="1546393"/>
                  <a:pt x="77274" y="1596980"/>
                  <a:pt x="77274" y="1596980"/>
                </a:cubicBezTo>
                <a:cubicBezTo>
                  <a:pt x="81567" y="1627031"/>
                  <a:pt x="84199" y="1657366"/>
                  <a:pt x="90152" y="1687133"/>
                </a:cubicBezTo>
                <a:cubicBezTo>
                  <a:pt x="92814" y="1700445"/>
                  <a:pt x="100603" y="1712413"/>
                  <a:pt x="103031" y="1725769"/>
                </a:cubicBezTo>
                <a:cubicBezTo>
                  <a:pt x="109222" y="1759822"/>
                  <a:pt x="108658" y="1794957"/>
                  <a:pt x="115910" y="1828800"/>
                </a:cubicBezTo>
                <a:cubicBezTo>
                  <a:pt x="121599" y="1855348"/>
                  <a:pt x="133082" y="1880315"/>
                  <a:pt x="141668" y="1906073"/>
                </a:cubicBezTo>
                <a:cubicBezTo>
                  <a:pt x="156009" y="1949096"/>
                  <a:pt x="156646" y="1947714"/>
                  <a:pt x="167426" y="1996225"/>
                </a:cubicBezTo>
                <a:cubicBezTo>
                  <a:pt x="172175" y="2017594"/>
                  <a:pt x="174996" y="2039383"/>
                  <a:pt x="180305" y="2060620"/>
                </a:cubicBezTo>
                <a:cubicBezTo>
                  <a:pt x="183597" y="2073790"/>
                  <a:pt x="189454" y="2086203"/>
                  <a:pt x="193183" y="2099256"/>
                </a:cubicBezTo>
                <a:cubicBezTo>
                  <a:pt x="198046" y="2116275"/>
                  <a:pt x="200976" y="2133818"/>
                  <a:pt x="206062" y="2150772"/>
                </a:cubicBezTo>
                <a:cubicBezTo>
                  <a:pt x="213864" y="2176778"/>
                  <a:pt x="216759" y="2205454"/>
                  <a:pt x="231820" y="2228045"/>
                </a:cubicBezTo>
                <a:cubicBezTo>
                  <a:pt x="240406" y="2240924"/>
                  <a:pt x="249898" y="2253243"/>
                  <a:pt x="257578" y="2266682"/>
                </a:cubicBezTo>
                <a:cubicBezTo>
                  <a:pt x="276662" y="2300078"/>
                  <a:pt x="305773" y="2376086"/>
                  <a:pt x="334851" y="2395471"/>
                </a:cubicBezTo>
                <a:cubicBezTo>
                  <a:pt x="428995" y="2458231"/>
                  <a:pt x="310610" y="2381618"/>
                  <a:pt x="425003" y="2446986"/>
                </a:cubicBezTo>
                <a:cubicBezTo>
                  <a:pt x="438442" y="2454666"/>
                  <a:pt x="449495" y="2466457"/>
                  <a:pt x="463640" y="2472744"/>
                </a:cubicBezTo>
                <a:cubicBezTo>
                  <a:pt x="540366" y="2506845"/>
                  <a:pt x="546843" y="2496067"/>
                  <a:pt x="631065" y="2511380"/>
                </a:cubicBezTo>
                <a:cubicBezTo>
                  <a:pt x="648480" y="2514546"/>
                  <a:pt x="665224" y="2520788"/>
                  <a:pt x="682581" y="2524259"/>
                </a:cubicBezTo>
                <a:cubicBezTo>
                  <a:pt x="708187" y="2529380"/>
                  <a:pt x="734363" y="2531473"/>
                  <a:pt x="759854" y="2537138"/>
                </a:cubicBezTo>
                <a:cubicBezTo>
                  <a:pt x="773106" y="2540083"/>
                  <a:pt x="785239" y="2547072"/>
                  <a:pt x="798491" y="2550017"/>
                </a:cubicBezTo>
                <a:cubicBezTo>
                  <a:pt x="823982" y="2555682"/>
                  <a:pt x="849955" y="2558925"/>
                  <a:pt x="875764" y="2562896"/>
                </a:cubicBezTo>
                <a:cubicBezTo>
                  <a:pt x="1091197" y="2596040"/>
                  <a:pt x="850440" y="2556529"/>
                  <a:pt x="1043189" y="2588654"/>
                </a:cubicBezTo>
                <a:lnTo>
                  <a:pt x="1918952" y="2575775"/>
                </a:lnTo>
                <a:cubicBezTo>
                  <a:pt x="1932522" y="2575393"/>
                  <a:pt x="1944337" y="2565841"/>
                  <a:pt x="1957589" y="2562896"/>
                </a:cubicBezTo>
                <a:cubicBezTo>
                  <a:pt x="1983080" y="2557231"/>
                  <a:pt x="2009371" y="2555682"/>
                  <a:pt x="2034862" y="2550017"/>
                </a:cubicBezTo>
                <a:cubicBezTo>
                  <a:pt x="2048114" y="2547072"/>
                  <a:pt x="2060247" y="2540083"/>
                  <a:pt x="2073499" y="2537138"/>
                </a:cubicBezTo>
                <a:cubicBezTo>
                  <a:pt x="2098990" y="2531473"/>
                  <a:pt x="2125439" y="2530592"/>
                  <a:pt x="2150772" y="2524259"/>
                </a:cubicBezTo>
                <a:cubicBezTo>
                  <a:pt x="2354862" y="2473237"/>
                  <a:pt x="2103120" y="2519323"/>
                  <a:pt x="2305319" y="2485623"/>
                </a:cubicBezTo>
                <a:cubicBezTo>
                  <a:pt x="2331077" y="2477037"/>
                  <a:pt x="2360001" y="2474926"/>
                  <a:pt x="2382592" y="2459865"/>
                </a:cubicBezTo>
                <a:lnTo>
                  <a:pt x="2459865" y="2408349"/>
                </a:lnTo>
                <a:cubicBezTo>
                  <a:pt x="2468451" y="2395470"/>
                  <a:pt x="2475714" y="2381604"/>
                  <a:pt x="2485623" y="2369713"/>
                </a:cubicBezTo>
                <a:cubicBezTo>
                  <a:pt x="2497283" y="2355721"/>
                  <a:pt x="2515224" y="2346890"/>
                  <a:pt x="2524260" y="2331076"/>
                </a:cubicBezTo>
                <a:cubicBezTo>
                  <a:pt x="2533042" y="2315708"/>
                  <a:pt x="2532845" y="2296733"/>
                  <a:pt x="2537138" y="2279561"/>
                </a:cubicBezTo>
                <a:cubicBezTo>
                  <a:pt x="2541431" y="2228045"/>
                  <a:pt x="2543185" y="2176255"/>
                  <a:pt x="2550017" y="2125014"/>
                </a:cubicBezTo>
                <a:cubicBezTo>
                  <a:pt x="2551811" y="2111558"/>
                  <a:pt x="2559603" y="2099548"/>
                  <a:pt x="2562896" y="2086378"/>
                </a:cubicBezTo>
                <a:cubicBezTo>
                  <a:pt x="2568205" y="2065142"/>
                  <a:pt x="2571026" y="2043352"/>
                  <a:pt x="2575775" y="2021983"/>
                </a:cubicBezTo>
                <a:cubicBezTo>
                  <a:pt x="2579615" y="2004704"/>
                  <a:pt x="2584361" y="1987640"/>
                  <a:pt x="2588654" y="1970468"/>
                </a:cubicBezTo>
                <a:cubicBezTo>
                  <a:pt x="2592947" y="1918952"/>
                  <a:pt x="2596121" y="1867331"/>
                  <a:pt x="2601533" y="1815921"/>
                </a:cubicBezTo>
                <a:cubicBezTo>
                  <a:pt x="2604711" y="1785732"/>
                  <a:pt x="2614412" y="1756125"/>
                  <a:pt x="2614412" y="1725769"/>
                </a:cubicBezTo>
                <a:cubicBezTo>
                  <a:pt x="2614412" y="1575454"/>
                  <a:pt x="2609039" y="1425136"/>
                  <a:pt x="2601533" y="1275009"/>
                </a:cubicBezTo>
                <a:cubicBezTo>
                  <a:pt x="2600511" y="1254570"/>
                  <a:pt x="2581569" y="1182274"/>
                  <a:pt x="2575775" y="1159099"/>
                </a:cubicBezTo>
                <a:cubicBezTo>
                  <a:pt x="2567189" y="1081826"/>
                  <a:pt x="2574603" y="1001038"/>
                  <a:pt x="2550017" y="927279"/>
                </a:cubicBezTo>
                <a:cubicBezTo>
                  <a:pt x="2545724" y="914400"/>
                  <a:pt x="2540191" y="901870"/>
                  <a:pt x="2537138" y="888642"/>
                </a:cubicBezTo>
                <a:cubicBezTo>
                  <a:pt x="2527294" y="845984"/>
                  <a:pt x="2525225" y="801387"/>
                  <a:pt x="2511381" y="759854"/>
                </a:cubicBezTo>
                <a:cubicBezTo>
                  <a:pt x="2507088" y="746975"/>
                  <a:pt x="2504573" y="733359"/>
                  <a:pt x="2498502" y="721217"/>
                </a:cubicBezTo>
                <a:cubicBezTo>
                  <a:pt x="2491580" y="707372"/>
                  <a:pt x="2481330" y="695459"/>
                  <a:pt x="2472744" y="682580"/>
                </a:cubicBezTo>
                <a:cubicBezTo>
                  <a:pt x="2468451" y="665408"/>
                  <a:pt x="2463336" y="648421"/>
                  <a:pt x="2459865" y="631065"/>
                </a:cubicBezTo>
                <a:cubicBezTo>
                  <a:pt x="2453269" y="598086"/>
                  <a:pt x="2450817" y="548576"/>
                  <a:pt x="2434107" y="515155"/>
                </a:cubicBezTo>
                <a:cubicBezTo>
                  <a:pt x="2427185" y="501311"/>
                  <a:pt x="2415272" y="490362"/>
                  <a:pt x="2408350" y="476518"/>
                </a:cubicBezTo>
                <a:cubicBezTo>
                  <a:pt x="2402279" y="464376"/>
                  <a:pt x="2403952" y="448482"/>
                  <a:pt x="2395471" y="437882"/>
                </a:cubicBezTo>
                <a:cubicBezTo>
                  <a:pt x="2385801" y="425795"/>
                  <a:pt x="2369713" y="420710"/>
                  <a:pt x="2356834" y="412124"/>
                </a:cubicBezTo>
                <a:lnTo>
                  <a:pt x="2305319" y="334851"/>
                </a:lnTo>
                <a:cubicBezTo>
                  <a:pt x="2279991" y="296859"/>
                  <a:pt x="2278112" y="288568"/>
                  <a:pt x="2240924" y="257578"/>
                </a:cubicBezTo>
                <a:cubicBezTo>
                  <a:pt x="2229033" y="247669"/>
                  <a:pt x="2216515" y="237917"/>
                  <a:pt x="2202288" y="231820"/>
                </a:cubicBezTo>
                <a:cubicBezTo>
                  <a:pt x="2186019" y="224847"/>
                  <a:pt x="2167944" y="223234"/>
                  <a:pt x="2150772" y="218941"/>
                </a:cubicBezTo>
                <a:cubicBezTo>
                  <a:pt x="2137893" y="210355"/>
                  <a:pt x="2126363" y="199280"/>
                  <a:pt x="2112136" y="193183"/>
                </a:cubicBezTo>
                <a:cubicBezTo>
                  <a:pt x="2054356" y="168420"/>
                  <a:pt x="2072115" y="192491"/>
                  <a:pt x="2021983" y="167425"/>
                </a:cubicBezTo>
                <a:cubicBezTo>
                  <a:pt x="2008139" y="160503"/>
                  <a:pt x="1997491" y="147954"/>
                  <a:pt x="1983347" y="141668"/>
                </a:cubicBezTo>
                <a:cubicBezTo>
                  <a:pt x="1958536" y="130641"/>
                  <a:pt x="1906074" y="115910"/>
                  <a:pt x="1906074" y="1159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Down Arrow 19"/>
          <p:cNvSpPr/>
          <p:nvPr/>
        </p:nvSpPr>
        <p:spPr>
          <a:xfrm>
            <a:off x="3312017" y="3909811"/>
            <a:ext cx="533400" cy="381000"/>
          </a:xfrm>
          <a:prstGeom prst="downArrow">
            <a:avLst/>
          </a:prstGeom>
          <a:solidFill>
            <a:srgbClr val="00B0F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5400000">
            <a:off x="1219200" y="2362200"/>
            <a:ext cx="533400" cy="990600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5400000">
            <a:off x="1196125" y="2667000"/>
            <a:ext cx="533400" cy="9906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2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32655E-6 C -0.00451 0.0178 0.00156 -0.0081 -0.00295 0.03746 C -0.0033 0.04139 -0.00573 0.04879 -0.00573 0.04879 C -0.00469 0.07215 -0.00781 0.08996 0.00694 0.10314 C 0.01215 0.12372 0.03663 0.12974 0.05069 0.1332 C 0.05521 0.13436 0.06007 0.13621 0.06458 0.13691 C 0.07031 0.13783 0.07604 0.13806 0.0816 0.13876 C 0.08819 0.14084 0.09462 0.14222 0.10139 0.14454 C 0.14444 0.14361 0.17587 0.15078 0.21267 0.13505 C 0.21545 0.13251 0.21823 0.1302 0.22083 0.12765 C 0.22222 0.1265 0.22135 0.12326 0.2224 0.12187 C 0.22344 0.12049 0.22535 0.12072 0.22674 0.12002 C 0.23351 0.10638 0.23403 0.08695 0.23663 0.07123 C 0.23611 0.05365 0.23924 0.01572 0.22951 -0.00371 C 0.22743 -0.01249 0.22708 -0.01828 0.2224 -0.02452 C 0.21701 -0.04603 0.21007 -0.04441 0.19566 -0.05065 C 0.18958 -0.05597 0.18628 -0.05667 0.17882 -0.05828 C 0.14444 -0.07355 0.17257 -0.06175 0.07882 -0.05828 C 0.05799 -0.05759 0.02743 -0.04325 0.00972 -0.02822 C 0.00608 -0.02082 0.00243 -0.01666 -0.00295 -0.01134 C -0.0092 0.00161 -0.00747 0.0074 -0.00851 0.02613 C -0.00694 0.03468 -0.00851 0.03191 -0.00573 0.03561 L -0.01563 0.05989 " pathEditMode="relative" ptsTypes="fffffffffffffffffffff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0139 0 L 0 0 Z " pathEditMode="relative" ptsTypes="AAA">
                                      <p:cBhvr>
                                        <p:cTn id="1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" y="0"/>
            <a:ext cx="9144000" cy="47243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" y="4724400"/>
            <a:ext cx="9144000" cy="15597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9000"/>
            <a:ext cx="4648200" cy="2971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57600"/>
            <a:ext cx="4648200" cy="274320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6200000">
            <a:off x="1944299" y="5447101"/>
            <a:ext cx="454801" cy="9906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5400000">
            <a:off x="1334700" y="2401499"/>
            <a:ext cx="454801" cy="990600"/>
          </a:xfrm>
          <a:prstGeom prst="downArrow">
            <a:avLst/>
          </a:prstGeom>
          <a:solidFill>
            <a:srgbClr val="FF0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1092"/>
            <a:ext cx="4648200" cy="17605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9853"/>
            <a:ext cx="4648200" cy="17281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102"/>
            <a:ext cx="9144000" cy="57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1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xit" presetSubtype="3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xit" presetSubtype="3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80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52" y="4572000"/>
            <a:ext cx="9144000" cy="2292439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rot="16200000">
            <a:off x="1030321" y="2602845"/>
            <a:ext cx="682557" cy="45720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707498" y="2362200"/>
            <a:ext cx="454801" cy="64889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167"/>
            <a:ext cx="9144000" cy="368203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0800000">
            <a:off x="4191000" y="2423216"/>
            <a:ext cx="454801" cy="64889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2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9.43571E-7 L 0.68333 -9.43571E-7 L 2.77556E-17 -9.43571E-7 Z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67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xit" presetSubtype="3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xit" presetSubtype="3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" y="0"/>
            <a:ext cx="9144000" cy="449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" y="4495800"/>
            <a:ext cx="91440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" y="6248400"/>
            <a:ext cx="9144000" cy="623552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0800000">
            <a:off x="5791200" y="2328030"/>
            <a:ext cx="454801" cy="818597"/>
          </a:xfrm>
          <a:prstGeom prst="downArrow">
            <a:avLst/>
          </a:prstGeom>
          <a:solidFill>
            <a:srgbClr val="FF0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2132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6" y="4494573"/>
            <a:ext cx="9144000" cy="1753827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7315200" y="2322901"/>
            <a:ext cx="454801" cy="64889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2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xit" presetSubtype="3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xit" presetSubtype="32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" y="0"/>
            <a:ext cx="91440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" y="3518923"/>
            <a:ext cx="9144000" cy="1586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" y="5030539"/>
            <a:ext cx="9144000" cy="18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2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1857" y="2209800"/>
            <a:ext cx="2787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7972" y="2955786"/>
            <a:ext cx="95571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For</a:t>
            </a:r>
            <a:endParaRPr lang="en-US" sz="40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187" y="3666430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Watching</a:t>
            </a:r>
            <a:endParaRPr lang="en-US" sz="40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483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118</TotalTime>
  <Words>20</Words>
  <Application>Microsoft Office PowerPoint</Application>
  <PresentationFormat>On-screen Show (4:3)</PresentationFormat>
  <Paragraphs>10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Trek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</dc:creator>
  <cp:lastModifiedBy>P</cp:lastModifiedBy>
  <cp:revision>12</cp:revision>
  <dcterms:created xsi:type="dcterms:W3CDTF">2016-11-29T06:20:11Z</dcterms:created>
  <dcterms:modified xsi:type="dcterms:W3CDTF">2016-11-29T08:18:28Z</dcterms:modified>
</cp:coreProperties>
</file>